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576" y="-62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354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017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076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531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971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87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860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686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806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94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994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4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585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58900" y="1872721"/>
            <a:ext cx="642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>
                <a:solidFill>
                  <a:schemeClr val="bg1"/>
                </a:solidFill>
              </a:rPr>
              <a:t>Insert </a:t>
            </a:r>
            <a:r>
              <a:rPr lang="en-US" sz="2800" i="1" dirty="0" smtClean="0">
                <a:solidFill>
                  <a:schemeClr val="bg1"/>
                </a:solidFill>
              </a:rPr>
              <a:t>verses </a:t>
            </a:r>
            <a:r>
              <a:rPr lang="en-US" sz="2800" i="1" dirty="0" smtClean="0">
                <a:solidFill>
                  <a:schemeClr val="bg1"/>
                </a:solidFill>
              </a:rPr>
              <a:t>here.</a:t>
            </a:r>
            <a:endParaRPr lang="en-US" sz="2800" i="1" baseline="300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0826" y="572492"/>
            <a:ext cx="6489288" cy="8943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58900" y="3759891"/>
            <a:ext cx="642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5400" b="1" baseline="30000" dirty="0" smtClean="0">
                <a:solidFill>
                  <a:schemeClr val="bg1"/>
                </a:solidFill>
              </a:rPr>
              <a:t>1 </a:t>
            </a:r>
            <a:r>
              <a:rPr lang="cs-CZ" sz="5400" b="1" baseline="30000" dirty="0" err="1" smtClean="0">
                <a:solidFill>
                  <a:schemeClr val="bg1"/>
                </a:solidFill>
              </a:rPr>
              <a:t>Corinthians</a:t>
            </a:r>
            <a:r>
              <a:rPr lang="cs-CZ" sz="5400" b="1" baseline="30000" dirty="0" smtClean="0">
                <a:solidFill>
                  <a:schemeClr val="bg1"/>
                </a:solidFill>
              </a:rPr>
              <a:t> 9:22-23</a:t>
            </a:r>
            <a:endParaRPr lang="en-US" sz="3200" b="1" dirty="0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171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3038" y="2434894"/>
            <a:ext cx="72530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aseline="30000" dirty="0">
                <a:solidFill>
                  <a:srgbClr val="FFFFFF"/>
                </a:solidFill>
              </a:rPr>
              <a:t>It’s best to only associate with those who are like-minded.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368" y="665203"/>
            <a:ext cx="8485992" cy="894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19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47802" y="2392388"/>
            <a:ext cx="62483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aseline="30000" dirty="0">
                <a:solidFill>
                  <a:srgbClr val="FFFFFF"/>
                </a:solidFill>
              </a:rPr>
              <a:t>God calls us to reach out beyond our comfort zone and share the gospel with people who need Christ.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6490" y="597753"/>
            <a:ext cx="7716429" cy="894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860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7700" y="391889"/>
            <a:ext cx="7924800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dirty="0" smtClean="0">
                <a:solidFill>
                  <a:schemeClr val="bg1"/>
                </a:solidFill>
              </a:rPr>
              <a:t>TEMPLATE</a:t>
            </a:r>
          </a:p>
          <a:p>
            <a:pPr algn="ctr"/>
            <a:endParaRPr lang="en-US" sz="45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•</a:t>
            </a: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•</a:t>
            </a: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bg1"/>
                </a:solidFill>
              </a:rPr>
              <a:t>•</a:t>
            </a:r>
          </a:p>
          <a:p>
            <a:pPr algn="ctr"/>
            <a:endParaRPr lang="en-US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427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48</Words>
  <Application>Microsoft Macintosh PowerPoint</Application>
  <PresentationFormat>On-screen Show (16:9)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Kasey Lewis</cp:lastModifiedBy>
  <cp:revision>22</cp:revision>
  <dcterms:created xsi:type="dcterms:W3CDTF">2018-04-23T17:56:52Z</dcterms:created>
  <dcterms:modified xsi:type="dcterms:W3CDTF">2018-05-09T16:27:02Z</dcterms:modified>
</cp:coreProperties>
</file>